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9" r:id="rId2"/>
    <p:sldId id="271" r:id="rId3"/>
    <p:sldId id="272" r:id="rId4"/>
    <p:sldId id="256" r:id="rId5"/>
    <p:sldId id="257" r:id="rId6"/>
    <p:sldId id="258" r:id="rId7"/>
    <p:sldId id="259" r:id="rId8"/>
    <p:sldId id="260" r:id="rId9"/>
    <p:sldId id="261" r:id="rId10"/>
    <p:sldId id="273" r:id="rId11"/>
    <p:sldId id="262" r:id="rId12"/>
    <p:sldId id="264" r:id="rId13"/>
    <p:sldId id="274" r:id="rId14"/>
    <p:sldId id="263" r:id="rId15"/>
    <p:sldId id="267" r:id="rId16"/>
    <p:sldId id="268" r:id="rId17"/>
    <p:sldId id="270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141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ED71F-B943-4452-916D-7819A019440B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466E3-0F2D-4B6F-A858-6E878DB44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466E3-0F2D-4B6F-A858-6E878DB444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438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96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421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0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51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71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5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8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30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7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27973-381A-4EB1-96F6-9F4848C69C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4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0"/>
            <a:ext cx="10831156" cy="6930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45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400"/>
            <a:ext cx="11577886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848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99392"/>
            <a:ext cx="11841474" cy="705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2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661423" cy="680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371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aliya\Desktop\моем руки правиль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1399"/>
            <a:ext cx="9665403" cy="683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27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5910186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525000" cy="147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329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203"/>
            <a:ext cx="102407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544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1" y="116632"/>
            <a:ext cx="8645857" cy="649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915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252520" cy="851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022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6696744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72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932089" cy="720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01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10537130" cy="744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395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3" y="1124743"/>
            <a:ext cx="4606631" cy="491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911601" cy="491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35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84734"/>
            <a:ext cx="4920530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99" y="884734"/>
            <a:ext cx="4678386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4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07506"/>
            <a:ext cx="9851215" cy="696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046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0850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36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855039" cy="68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645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43613" cy="660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575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</Words>
  <Application>Microsoft Office PowerPoint</Application>
  <PresentationFormat>Экран (4:3)</PresentationFormat>
  <Paragraphs>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Богданова Елена</dc:creator>
  <cp:lastModifiedBy>ilmera7</cp:lastModifiedBy>
  <cp:revision>6</cp:revision>
  <cp:lastPrinted>2020-09-10T09:33:44Z</cp:lastPrinted>
  <dcterms:created xsi:type="dcterms:W3CDTF">2020-08-21T06:26:34Z</dcterms:created>
  <dcterms:modified xsi:type="dcterms:W3CDTF">2020-09-10T09:35:15Z</dcterms:modified>
</cp:coreProperties>
</file>